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3" r:id="rId4"/>
    <p:sldId id="259" r:id="rId5"/>
    <p:sldId id="271" r:id="rId6"/>
    <p:sldId id="272" r:id="rId7"/>
    <p:sldId id="260" r:id="rId8"/>
    <p:sldId id="261" r:id="rId9"/>
    <p:sldId id="262" r:id="rId10"/>
    <p:sldId id="263" r:id="rId11"/>
    <p:sldId id="274" r:id="rId12"/>
    <p:sldId id="266" r:id="rId13"/>
    <p:sldId id="269" r:id="rId14"/>
    <p:sldId id="265" r:id="rId15"/>
    <p:sldId id="268" r:id="rId16"/>
    <p:sldId id="264" r:id="rId17"/>
    <p:sldId id="26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C0C"/>
    <a:srgbClr val="FFFFFF"/>
    <a:srgbClr val="1287D3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11E89-BD89-4456-AA3C-D65783386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8EE8AD-98B5-47BD-AE1B-0079647AD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9A0B78-8E23-4987-8F28-ECD97E79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EB7CA2-88F1-4BE8-9D00-F5556099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8D3B2E-827A-405D-B557-98A77412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00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AA4530-687A-4D21-96E7-E2D060D69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2DE4D9-3B7C-4571-A056-523F7E87B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59BF4F-CEA3-4D02-8FDA-5BC5C4D1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B7D914-7B02-440C-B6B8-7F204D74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277E21-A07D-4C06-99C9-73932CB3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27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40A8121-3D6B-4623-9E3D-659A8EFF0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F18297-C171-4DED-B4E2-BD1CDC714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69C1D4-9C3E-4B77-8E4A-46AC4E34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194485-DA1D-4F95-8E00-43E61D1C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6EB5F9-A22E-4B65-B0F3-5D90CC2E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18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0111B-469C-4A1A-B36C-5C6C019A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7B1F6D-C370-4269-AFF3-84C9A602D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8D55CD-A9F7-4A85-85EC-203B2D42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E6CBA4-8462-43E4-A876-9FD8B50E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C5E36F-12E7-4106-A416-F0350B48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73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BDDFA-0F10-423C-A245-3E588B1B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2B8F9A-0589-4C3B-B41A-2632FAD49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21F60A-8FE4-4CC1-B6CF-EBFFF960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F26575-60FD-40CC-B4C9-1B7FFCFB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4B0733-E295-437A-B3EF-B30C4482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64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19FA4-34C0-4341-8FC8-A0CF9A1B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B530ED-D1B2-4520-8660-572D269CB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C6DB4A-3736-4C27-A1AF-809F537F4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6CD07C-E4D5-4597-BEEB-54631AE8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64443B-E369-4FB1-A589-DE9971F3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7F3FA5-3FB5-41FA-A864-E86AB041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33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2257B-7325-4320-B59B-244555A12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63EDD9-EDA2-49E2-85ED-93A32F3A8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EA4325-3BDE-48A7-88AE-C566042F7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CCF4DBC-E91E-4989-863F-64668563B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5BE4635-1DBF-4054-A952-6DDAB0BFC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840195-C4BB-4D19-81F4-250D775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AAF01E-FD13-4AFA-B25B-85AB8D82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C10CEBE-15D4-4B96-9AC0-4B16503F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49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D23EDA-F277-499B-8F3E-8D2FDD67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4C677BD-28AD-4AA1-B123-5380F46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6F4B5D-CB4B-4E03-8B55-E33EDBE88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290C48-0520-4DF1-91E8-21F6B7B2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58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243499-B9ED-4259-A5F0-4A47C2AA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82BD7BD-B8C0-482C-8FA5-544D1F34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6A365F-2AB6-4303-9CBC-3B3E0E68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80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1A5FF8-339C-4F9B-9D60-F22B2E44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8DA1F5-7718-4EE4-A46F-3D740AEE9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2BAE21-A3E3-45C3-B9B2-108FD8B44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E637D3-3380-4DD1-A674-E5A31C2E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383989-DB44-4DB2-9900-6882D458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03C42B-E150-4E06-80CB-D7048506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03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D2DD3A-008C-4A63-A4AC-52CDCB4B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780B5A-9AE8-4FAE-8F9B-51CF87037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2BBD5F-2986-4788-AEF1-EE3DBCE40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ACA04B-B12B-4AF3-83D9-87210EFC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578961-4238-4E87-975E-6CC0A0E7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79678D-4AC2-4978-9734-42DD362C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22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9174C4-0670-4FDC-A8B3-C0C15932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BC5A2A-3D87-43D3-A6B1-BCC8C41AE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8EBB0-D9BC-48DB-9AEB-902820132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E647-E108-4477-84DB-E1FBC2A94368}" type="datetimeFigureOut">
              <a:rPr lang="it-IT" smtClean="0"/>
              <a:t>07/01/2019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9ED751-D524-46D8-9917-E175AB3E8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AB2983-18D9-46E3-83BB-9DB1313DB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12CF-281B-4CB7-938B-A4283C5FA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68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33CCFF"/>
            </a:gs>
            <a:gs pos="75000">
              <a:srgbClr val="33CCFF">
                <a:alpha val="40000"/>
              </a:srgbClr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DEDBB8-A1F6-4204-B352-F8546C2C9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6" y="156288"/>
            <a:ext cx="11683708" cy="5827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06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132DBCA2-7D3C-4171-85D6-2149676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" y="867195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BD8D2D5-EF25-4351-8C0D-31D4872938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26" y="270846"/>
            <a:ext cx="6883296" cy="457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F7E71C-327D-4457-89D8-E27B1170E301}"/>
              </a:ext>
            </a:extLst>
          </p:cNvPr>
          <p:cNvSpPr txBox="1"/>
          <p:nvPr/>
        </p:nvSpPr>
        <p:spPr>
          <a:xfrm>
            <a:off x="111378" y="4842587"/>
            <a:ext cx="4950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Domenico Burzachechi</a:t>
            </a:r>
          </a:p>
        </p:txBody>
      </p:sp>
    </p:spTree>
    <p:extLst>
      <p:ext uri="{BB962C8B-B14F-4D97-AF65-F5344CB8AC3E}">
        <p14:creationId xmlns:p14="http://schemas.microsoft.com/office/powerpoint/2010/main" val="201803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7D329FCE-D95F-4C9A-B019-5F6C3F9B3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03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A9BBA0-72F6-4C29-90F2-728BBBB9D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62" y="403367"/>
            <a:ext cx="6211950" cy="4658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875F3E-D33B-4FD1-80C3-1EBEBE95A304}"/>
              </a:ext>
            </a:extLst>
          </p:cNvPr>
          <p:cNvSpPr txBox="1"/>
          <p:nvPr/>
        </p:nvSpPr>
        <p:spPr>
          <a:xfrm>
            <a:off x="464696" y="4646831"/>
            <a:ext cx="4651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Paolo Poerio</a:t>
            </a:r>
          </a:p>
          <a:p>
            <a:r>
              <a:rPr lang="it-IT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Piterà</a:t>
            </a:r>
            <a:endParaRPr lang="it-I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MediumCond" panose="020B05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94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62819B-09ED-49C1-8E3A-69BD71F51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56" y="95512"/>
            <a:ext cx="10003287" cy="666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31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D70477-0726-446A-BE4B-F3BC652A6C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4" y="260116"/>
            <a:ext cx="7286431" cy="546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9D58C7-1503-43CB-8F65-6FBAB8259F57}"/>
              </a:ext>
            </a:extLst>
          </p:cNvPr>
          <p:cNvSpPr txBox="1"/>
          <p:nvPr/>
        </p:nvSpPr>
        <p:spPr>
          <a:xfrm>
            <a:off x="1555440" y="5766887"/>
            <a:ext cx="910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  3</a:t>
            </a: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° Rosaria</a:t>
            </a:r>
            <a:r>
              <a:rPr lang="it-IT" dirty="0"/>
              <a:t> </a:t>
            </a:r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Mastroianni Ianni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MediumCond" panose="020B05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D4BAB8-FDBB-4916-9CBC-1B6974D59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07" y="122605"/>
            <a:ext cx="9921985" cy="661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6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A50083-52C2-46CC-B880-9677916C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37" y="221936"/>
            <a:ext cx="8139404" cy="546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DC491A-3569-48DD-AD9A-851FC291465A}"/>
              </a:ext>
            </a:extLst>
          </p:cNvPr>
          <p:cNvSpPr txBox="1"/>
          <p:nvPr/>
        </p:nvSpPr>
        <p:spPr>
          <a:xfrm>
            <a:off x="3098203" y="5805067"/>
            <a:ext cx="7459102" cy="86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2° Domenico Giampà</a:t>
            </a:r>
          </a:p>
        </p:txBody>
      </p:sp>
    </p:spTree>
    <p:extLst>
      <p:ext uri="{BB962C8B-B14F-4D97-AF65-F5344CB8AC3E}">
        <p14:creationId xmlns:p14="http://schemas.microsoft.com/office/powerpoint/2010/main" val="16983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DF8E51-C916-4B32-829C-6E12DBFF4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2" y="104839"/>
            <a:ext cx="9975296" cy="664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5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5C761D-2AD9-48DE-B5C1-1F70CDE3B9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64" y="161470"/>
            <a:ext cx="8407271" cy="560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69410A-2059-454E-B115-4F8FEACF92C1}"/>
              </a:ext>
            </a:extLst>
          </p:cNvPr>
          <p:cNvSpPr txBox="1"/>
          <p:nvPr/>
        </p:nvSpPr>
        <p:spPr>
          <a:xfrm>
            <a:off x="2351581" y="5865533"/>
            <a:ext cx="7828678" cy="84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1° Francesco Angotti </a:t>
            </a:r>
          </a:p>
        </p:txBody>
      </p:sp>
    </p:spTree>
    <p:extLst>
      <p:ext uri="{BB962C8B-B14F-4D97-AF65-F5344CB8AC3E}">
        <p14:creationId xmlns:p14="http://schemas.microsoft.com/office/powerpoint/2010/main" val="32691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4C887-20A0-47AB-9677-57C743D5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3AD4D27-384F-4BDC-A96D-AE33005AE0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" y="1027906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7285128-5371-4E86-94AF-F01DC956CB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86" y="671384"/>
            <a:ext cx="6686939" cy="4290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CAC9A6-18B2-4F61-BB34-A805E6BEFFD9}"/>
              </a:ext>
            </a:extLst>
          </p:cNvPr>
          <p:cNvSpPr txBox="1"/>
          <p:nvPr/>
        </p:nvSpPr>
        <p:spPr>
          <a:xfrm>
            <a:off x="838200" y="4545902"/>
            <a:ext cx="394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Stefano Scala</a:t>
            </a:r>
          </a:p>
        </p:txBody>
      </p:sp>
    </p:spTree>
    <p:extLst>
      <p:ext uri="{BB962C8B-B14F-4D97-AF65-F5344CB8AC3E}">
        <p14:creationId xmlns:p14="http://schemas.microsoft.com/office/powerpoint/2010/main" val="315534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4C887-20A0-47AB-9677-57C743D5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3AD4D27-384F-4BDC-A96D-AE33005AE0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" y="1027906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7285128-5371-4E86-94AF-F01DC956CB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83" y="671513"/>
            <a:ext cx="5749021" cy="4289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CAC9A6-18B2-4F61-BB34-A805E6BEFFD9}"/>
              </a:ext>
            </a:extLst>
          </p:cNvPr>
          <p:cNvSpPr txBox="1"/>
          <p:nvPr/>
        </p:nvSpPr>
        <p:spPr>
          <a:xfrm>
            <a:off x="838200" y="4545902"/>
            <a:ext cx="3942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Miriam</a:t>
            </a:r>
          </a:p>
          <a:p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Olivo</a:t>
            </a:r>
            <a:endParaRPr lang="it-I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 MediumCond" panose="020B05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9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D06FD4F7-529F-49BA-9483-94D3B327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38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F9F65FB-1793-4803-A8CF-33087C292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26" y="298839"/>
            <a:ext cx="6746033" cy="505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214312-6F65-4E03-AE02-A0C4525F2F6A}"/>
              </a:ext>
            </a:extLst>
          </p:cNvPr>
          <p:cNvSpPr txBox="1"/>
          <p:nvPr/>
        </p:nvSpPr>
        <p:spPr>
          <a:xfrm>
            <a:off x="441179" y="4942865"/>
            <a:ext cx="448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Simone</a:t>
            </a:r>
            <a:r>
              <a:rPr lang="it-IT" dirty="0"/>
              <a:t>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Olivadoti</a:t>
            </a:r>
          </a:p>
        </p:txBody>
      </p:sp>
    </p:spTree>
    <p:extLst>
      <p:ext uri="{BB962C8B-B14F-4D97-AF65-F5344CB8AC3E}">
        <p14:creationId xmlns:p14="http://schemas.microsoft.com/office/powerpoint/2010/main" val="442237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7D329FCE-D95F-4C9A-B019-5F6C3F9B3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03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A9BBA0-72F6-4C29-90F2-728BBBB9DD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56" y="403367"/>
            <a:ext cx="7028963" cy="4658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875F3E-D33B-4FD1-80C3-1EBEBE95A304}"/>
              </a:ext>
            </a:extLst>
          </p:cNvPr>
          <p:cNvSpPr txBox="1"/>
          <p:nvPr/>
        </p:nvSpPr>
        <p:spPr>
          <a:xfrm>
            <a:off x="464696" y="4646831"/>
            <a:ext cx="465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Noemi</a:t>
            </a:r>
            <a:r>
              <a:rPr lang="it-IT" dirty="0"/>
              <a:t>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Turrà</a:t>
            </a:r>
          </a:p>
        </p:txBody>
      </p:sp>
    </p:spTree>
    <p:extLst>
      <p:ext uri="{BB962C8B-B14F-4D97-AF65-F5344CB8AC3E}">
        <p14:creationId xmlns:p14="http://schemas.microsoft.com/office/powerpoint/2010/main" val="114784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10902796-B385-488A-953C-996B968B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052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EF6E0D4-31E8-477A-AE3A-24A9B73A81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7" y="516835"/>
            <a:ext cx="7014817" cy="526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A10330-4E52-4835-A993-3BCC77474465}"/>
              </a:ext>
            </a:extLst>
          </p:cNvPr>
          <p:cNvSpPr txBox="1"/>
          <p:nvPr/>
        </p:nvSpPr>
        <p:spPr>
          <a:xfrm>
            <a:off x="271177" y="5362449"/>
            <a:ext cx="4532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Rosaria </a:t>
            </a:r>
            <a:r>
              <a:rPr lang="it-IT" dirty="0"/>
              <a:t>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Riccelli</a:t>
            </a:r>
          </a:p>
        </p:txBody>
      </p:sp>
    </p:spTree>
    <p:extLst>
      <p:ext uri="{BB962C8B-B14F-4D97-AF65-F5344CB8AC3E}">
        <p14:creationId xmlns:p14="http://schemas.microsoft.com/office/powerpoint/2010/main" val="2317762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13D7DF-1C86-4B3A-8CAE-CE8D66BC84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96" y="288213"/>
            <a:ext cx="6747311" cy="4497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56E14F0F-6955-4EE0-8624-53F94B28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041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AD79AA-0823-4124-93D7-07DB0B9E1E62}"/>
              </a:ext>
            </a:extLst>
          </p:cNvPr>
          <p:cNvSpPr txBox="1"/>
          <p:nvPr/>
        </p:nvSpPr>
        <p:spPr>
          <a:xfrm>
            <a:off x="397151" y="4881962"/>
            <a:ext cx="478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Roberto</a:t>
            </a:r>
            <a:r>
              <a:rPr lang="it-IT" dirty="0"/>
              <a:t>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Corrado</a:t>
            </a:r>
          </a:p>
        </p:txBody>
      </p:sp>
    </p:spTree>
    <p:extLst>
      <p:ext uri="{BB962C8B-B14F-4D97-AF65-F5344CB8AC3E}">
        <p14:creationId xmlns:p14="http://schemas.microsoft.com/office/powerpoint/2010/main" val="959247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20D1D8BF-3EFD-408A-BACE-D4AF582C3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" y="336162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FCF043-A7AF-4306-ACF0-20709D83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70" y="336162"/>
            <a:ext cx="6849249" cy="4571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7BBF17-3038-4522-8F54-C4450A757DB9}"/>
              </a:ext>
            </a:extLst>
          </p:cNvPr>
          <p:cNvSpPr txBox="1"/>
          <p:nvPr/>
        </p:nvSpPr>
        <p:spPr>
          <a:xfrm>
            <a:off x="812719" y="4492403"/>
            <a:ext cx="40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Noemi</a:t>
            </a:r>
            <a:r>
              <a:rPr lang="it-IT" dirty="0"/>
              <a:t> 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Cacia</a:t>
            </a:r>
          </a:p>
        </p:txBody>
      </p:sp>
    </p:spTree>
    <p:extLst>
      <p:ext uri="{BB962C8B-B14F-4D97-AF65-F5344CB8AC3E}">
        <p14:creationId xmlns:p14="http://schemas.microsoft.com/office/powerpoint/2010/main" val="2373222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33CCFF"/>
            </a:gs>
            <a:gs pos="58000">
              <a:schemeClr val="accent1">
                <a:lumMod val="30000"/>
                <a:lumOff val="70000"/>
              </a:scheme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>
            <a:extLst>
              <a:ext uri="{FF2B5EF4-FFF2-40B4-BE49-F238E27FC236}">
                <a16:creationId xmlns:a16="http://schemas.microsoft.com/office/drawing/2014/main" id="{7DC6B9DD-F0ED-4C4A-A206-CAF57567B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195"/>
            <a:ext cx="5580907" cy="27836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6BE836-C74A-4DBE-A6A6-E92A507C98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45" y="728982"/>
            <a:ext cx="6815625" cy="454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651DE1-0BEB-45F9-86BC-FA6E5822ADD8}"/>
              </a:ext>
            </a:extLst>
          </p:cNvPr>
          <p:cNvSpPr txBox="1"/>
          <p:nvPr/>
        </p:nvSpPr>
        <p:spPr>
          <a:xfrm>
            <a:off x="123475" y="4888010"/>
            <a:ext cx="4996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Francesco</a:t>
            </a: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  </a:t>
            </a: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MediumCond" panose="020B0506000000000000" pitchFamily="34" charset="0"/>
              </a:rPr>
              <a:t>Parrottino</a:t>
            </a:r>
            <a:r>
              <a:rPr lang="it-IT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51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37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HelveticaNeue MediumCond</vt:lpstr>
      <vt:lpstr>Tema di Office</vt:lpstr>
      <vt:lpstr>Presentazione standard di PowerPoint</vt:lpstr>
      <vt:lpstr>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Hewlett Packard 2</dc:creator>
  <cp:lastModifiedBy>Avis</cp:lastModifiedBy>
  <cp:revision>17</cp:revision>
  <dcterms:created xsi:type="dcterms:W3CDTF">2018-12-17T09:18:38Z</dcterms:created>
  <dcterms:modified xsi:type="dcterms:W3CDTF">2019-01-07T14:12:40Z</dcterms:modified>
</cp:coreProperties>
</file>